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78" r:id="rId5"/>
    <p:sldId id="280" r:id="rId6"/>
    <p:sldId id="281" r:id="rId7"/>
    <p:sldId id="282" r:id="rId8"/>
    <p:sldId id="283" r:id="rId9"/>
    <p:sldId id="284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A71C5-46FB-47A9-845E-592B210434FB}" v="2" dt="2022-03-22T12:39:38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Gevers - van Uden" userId="3bc1b155-21dc-4228-af2e-9a69b1d3578e" providerId="ADAL" clId="{19EA71C5-46FB-47A9-845E-592B210434FB}"/>
    <pc:docChg chg="custSel addSld delSld modSld">
      <pc:chgData name="Kim Gevers - van Uden" userId="3bc1b155-21dc-4228-af2e-9a69b1d3578e" providerId="ADAL" clId="{19EA71C5-46FB-47A9-845E-592B210434FB}" dt="2022-03-22T12:39:59.721" v="2356" actId="26606"/>
      <pc:docMkLst>
        <pc:docMk/>
      </pc:docMkLst>
      <pc:sldChg chg="modSp mod">
        <pc:chgData name="Kim Gevers - van Uden" userId="3bc1b155-21dc-4228-af2e-9a69b1d3578e" providerId="ADAL" clId="{19EA71C5-46FB-47A9-845E-592B210434FB}" dt="2022-03-22T12:14:34.121" v="32" actId="113"/>
        <pc:sldMkLst>
          <pc:docMk/>
          <pc:sldMk cId="4167884232" sldId="278"/>
        </pc:sldMkLst>
        <pc:spChg chg="mod">
          <ac:chgData name="Kim Gevers - van Uden" userId="3bc1b155-21dc-4228-af2e-9a69b1d3578e" providerId="ADAL" clId="{19EA71C5-46FB-47A9-845E-592B210434FB}" dt="2022-03-22T12:14:34.121" v="32" actId="113"/>
          <ac:spMkLst>
            <pc:docMk/>
            <pc:sldMk cId="4167884232" sldId="278"/>
            <ac:spMk id="3" creationId="{DB93FB3F-A8D4-46D3-A1C6-C79C64563729}"/>
          </ac:spMkLst>
        </pc:spChg>
      </pc:sldChg>
      <pc:sldChg chg="del">
        <pc:chgData name="Kim Gevers - van Uden" userId="3bc1b155-21dc-4228-af2e-9a69b1d3578e" providerId="ADAL" clId="{19EA71C5-46FB-47A9-845E-592B210434FB}" dt="2022-03-22T12:15:00.500" v="34" actId="47"/>
        <pc:sldMkLst>
          <pc:docMk/>
          <pc:sldMk cId="3220235682" sldId="279"/>
        </pc:sldMkLst>
      </pc:sldChg>
      <pc:sldChg chg="modSp new mod">
        <pc:chgData name="Kim Gevers - van Uden" userId="3bc1b155-21dc-4228-af2e-9a69b1d3578e" providerId="ADAL" clId="{19EA71C5-46FB-47A9-845E-592B210434FB}" dt="2022-03-22T12:22:08.026" v="763" actId="27636"/>
        <pc:sldMkLst>
          <pc:docMk/>
          <pc:sldMk cId="311964036" sldId="280"/>
        </pc:sldMkLst>
        <pc:spChg chg="mod">
          <ac:chgData name="Kim Gevers - van Uden" userId="3bc1b155-21dc-4228-af2e-9a69b1d3578e" providerId="ADAL" clId="{19EA71C5-46FB-47A9-845E-592B210434FB}" dt="2022-03-22T12:15:22.511" v="54" actId="20577"/>
          <ac:spMkLst>
            <pc:docMk/>
            <pc:sldMk cId="311964036" sldId="280"/>
            <ac:spMk id="2" creationId="{8AE607C2-780C-44E4-BA9A-77929BA8FD2C}"/>
          </ac:spMkLst>
        </pc:spChg>
        <pc:spChg chg="mod">
          <ac:chgData name="Kim Gevers - van Uden" userId="3bc1b155-21dc-4228-af2e-9a69b1d3578e" providerId="ADAL" clId="{19EA71C5-46FB-47A9-845E-592B210434FB}" dt="2022-03-22T12:22:08.026" v="763" actId="27636"/>
          <ac:spMkLst>
            <pc:docMk/>
            <pc:sldMk cId="311964036" sldId="280"/>
            <ac:spMk id="3" creationId="{A1A0193D-43D1-4235-ABB2-C8957D0812DE}"/>
          </ac:spMkLst>
        </pc:spChg>
      </pc:sldChg>
      <pc:sldChg chg="modSp new mod">
        <pc:chgData name="Kim Gevers - van Uden" userId="3bc1b155-21dc-4228-af2e-9a69b1d3578e" providerId="ADAL" clId="{19EA71C5-46FB-47A9-845E-592B210434FB}" dt="2022-03-22T12:26:45.996" v="1312" actId="20577"/>
        <pc:sldMkLst>
          <pc:docMk/>
          <pc:sldMk cId="1351123446" sldId="281"/>
        </pc:sldMkLst>
        <pc:spChg chg="mod">
          <ac:chgData name="Kim Gevers - van Uden" userId="3bc1b155-21dc-4228-af2e-9a69b1d3578e" providerId="ADAL" clId="{19EA71C5-46FB-47A9-845E-592B210434FB}" dt="2022-03-22T12:26:45.996" v="1312" actId="20577"/>
          <ac:spMkLst>
            <pc:docMk/>
            <pc:sldMk cId="1351123446" sldId="281"/>
            <ac:spMk id="2" creationId="{520330D6-2E02-496D-94A9-C20DE55C2B93}"/>
          </ac:spMkLst>
        </pc:spChg>
        <pc:spChg chg="mod">
          <ac:chgData name="Kim Gevers - van Uden" userId="3bc1b155-21dc-4228-af2e-9a69b1d3578e" providerId="ADAL" clId="{19EA71C5-46FB-47A9-845E-592B210434FB}" dt="2022-03-22T12:26:22.751" v="1289" actId="115"/>
          <ac:spMkLst>
            <pc:docMk/>
            <pc:sldMk cId="1351123446" sldId="281"/>
            <ac:spMk id="3" creationId="{3028B3E4-8A21-490C-BE96-5C9969DA4375}"/>
          </ac:spMkLst>
        </pc:spChg>
      </pc:sldChg>
      <pc:sldChg chg="addSp modSp new mod modClrScheme chgLayout">
        <pc:chgData name="Kim Gevers - van Uden" userId="3bc1b155-21dc-4228-af2e-9a69b1d3578e" providerId="ADAL" clId="{19EA71C5-46FB-47A9-845E-592B210434FB}" dt="2022-03-22T12:39:59.721" v="2356" actId="26606"/>
        <pc:sldMkLst>
          <pc:docMk/>
          <pc:sldMk cId="703033245" sldId="282"/>
        </pc:sldMkLst>
        <pc:spChg chg="mod">
          <ac:chgData name="Kim Gevers - van Uden" userId="3bc1b155-21dc-4228-af2e-9a69b1d3578e" providerId="ADAL" clId="{19EA71C5-46FB-47A9-845E-592B210434FB}" dt="2022-03-22T12:39:59.721" v="2356" actId="26606"/>
          <ac:spMkLst>
            <pc:docMk/>
            <pc:sldMk cId="703033245" sldId="282"/>
            <ac:spMk id="2" creationId="{1B852AA4-3B8F-46F5-BF6E-2C3ECF550A0A}"/>
          </ac:spMkLst>
        </pc:spChg>
        <pc:spChg chg="mod">
          <ac:chgData name="Kim Gevers - van Uden" userId="3bc1b155-21dc-4228-af2e-9a69b1d3578e" providerId="ADAL" clId="{19EA71C5-46FB-47A9-845E-592B210434FB}" dt="2022-03-22T12:39:59.721" v="2356" actId="26606"/>
          <ac:spMkLst>
            <pc:docMk/>
            <pc:sldMk cId="703033245" sldId="282"/>
            <ac:spMk id="3" creationId="{DF2E803A-1145-46E6-B7FA-1F625032AA60}"/>
          </ac:spMkLst>
        </pc:spChg>
        <pc:picChg chg="add mod">
          <ac:chgData name="Kim Gevers - van Uden" userId="3bc1b155-21dc-4228-af2e-9a69b1d3578e" providerId="ADAL" clId="{19EA71C5-46FB-47A9-845E-592B210434FB}" dt="2022-03-22T12:39:59.721" v="2356" actId="26606"/>
          <ac:picMkLst>
            <pc:docMk/>
            <pc:sldMk cId="703033245" sldId="282"/>
            <ac:picMk id="4" creationId="{49D4360C-D01E-4699-BE35-C3A589862451}"/>
          </ac:picMkLst>
        </pc:picChg>
      </pc:sldChg>
      <pc:sldChg chg="modSp new mod">
        <pc:chgData name="Kim Gevers - van Uden" userId="3bc1b155-21dc-4228-af2e-9a69b1d3578e" providerId="ADAL" clId="{19EA71C5-46FB-47A9-845E-592B210434FB}" dt="2022-03-22T12:34:27.875" v="2136" actId="20577"/>
        <pc:sldMkLst>
          <pc:docMk/>
          <pc:sldMk cId="1666258421" sldId="283"/>
        </pc:sldMkLst>
        <pc:spChg chg="mod">
          <ac:chgData name="Kim Gevers - van Uden" userId="3bc1b155-21dc-4228-af2e-9a69b1d3578e" providerId="ADAL" clId="{19EA71C5-46FB-47A9-845E-592B210434FB}" dt="2022-03-22T12:31:18.489" v="1665" actId="20577"/>
          <ac:spMkLst>
            <pc:docMk/>
            <pc:sldMk cId="1666258421" sldId="283"/>
            <ac:spMk id="2" creationId="{44DF33EC-20F3-469E-9B22-4B0CD978A61F}"/>
          </ac:spMkLst>
        </pc:spChg>
        <pc:spChg chg="mod">
          <ac:chgData name="Kim Gevers - van Uden" userId="3bc1b155-21dc-4228-af2e-9a69b1d3578e" providerId="ADAL" clId="{19EA71C5-46FB-47A9-845E-592B210434FB}" dt="2022-03-22T12:34:27.875" v="2136" actId="20577"/>
          <ac:spMkLst>
            <pc:docMk/>
            <pc:sldMk cId="1666258421" sldId="283"/>
            <ac:spMk id="3" creationId="{9B16B320-10EB-46F1-899C-D9AE0D34C51E}"/>
          </ac:spMkLst>
        </pc:spChg>
      </pc:sldChg>
      <pc:sldChg chg="addSp delSp modSp new mod modClrScheme chgLayout">
        <pc:chgData name="Kim Gevers - van Uden" userId="3bc1b155-21dc-4228-af2e-9a69b1d3578e" providerId="ADAL" clId="{19EA71C5-46FB-47A9-845E-592B210434FB}" dt="2022-03-22T12:38:03.150" v="2352" actId="20577"/>
        <pc:sldMkLst>
          <pc:docMk/>
          <pc:sldMk cId="2384595301" sldId="284"/>
        </pc:sldMkLst>
        <pc:spChg chg="mod">
          <ac:chgData name="Kim Gevers - van Uden" userId="3bc1b155-21dc-4228-af2e-9a69b1d3578e" providerId="ADAL" clId="{19EA71C5-46FB-47A9-845E-592B210434FB}" dt="2022-03-22T12:36:13.308" v="2139" actId="26606"/>
          <ac:spMkLst>
            <pc:docMk/>
            <pc:sldMk cId="2384595301" sldId="284"/>
            <ac:spMk id="2" creationId="{EFBFD597-95EF-4DE6-ADF0-C421D8A691A6}"/>
          </ac:spMkLst>
        </pc:spChg>
        <pc:spChg chg="del">
          <ac:chgData name="Kim Gevers - van Uden" userId="3bc1b155-21dc-4228-af2e-9a69b1d3578e" providerId="ADAL" clId="{19EA71C5-46FB-47A9-845E-592B210434FB}" dt="2022-03-22T12:35:51.952" v="2137"/>
          <ac:spMkLst>
            <pc:docMk/>
            <pc:sldMk cId="2384595301" sldId="284"/>
            <ac:spMk id="3" creationId="{09AE627B-9ADC-4AAB-A74D-C4E227313B6F}"/>
          </ac:spMkLst>
        </pc:spChg>
        <pc:spChg chg="add mod">
          <ac:chgData name="Kim Gevers - van Uden" userId="3bc1b155-21dc-4228-af2e-9a69b1d3578e" providerId="ADAL" clId="{19EA71C5-46FB-47A9-845E-592B210434FB}" dt="2022-03-22T12:38:03.150" v="2352" actId="20577"/>
          <ac:spMkLst>
            <pc:docMk/>
            <pc:sldMk cId="2384595301" sldId="284"/>
            <ac:spMk id="9" creationId="{02498EAE-7A4F-9B5A-F069-B1BF87F43562}"/>
          </ac:spMkLst>
        </pc:spChg>
        <pc:picChg chg="add mod">
          <ac:chgData name="Kim Gevers - van Uden" userId="3bc1b155-21dc-4228-af2e-9a69b1d3578e" providerId="ADAL" clId="{19EA71C5-46FB-47A9-845E-592B210434FB}" dt="2022-03-22T12:37:42.873" v="2348" actId="1076"/>
          <ac:picMkLst>
            <pc:docMk/>
            <pc:sldMk cId="2384595301" sldId="284"/>
            <ac:picMk id="4" creationId="{825D2FF6-42CE-43B8-9595-4B287D7FDC5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F3AC2-7F66-4DDD-80D5-3596BEDED6D1}" type="datetime1">
              <a:rPr lang="nl-NL" smtClean="0"/>
              <a:t>22-3-2022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0EAF0-F49B-4B3A-8B4B-238ABFD12E0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197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EB079-61E4-4BBB-A44C-A56370A34A68}" type="datetime1">
              <a:rPr lang="nl-NL" smtClean="0"/>
              <a:pPr/>
              <a:t>22-3-2022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94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68A05C-044B-4E00-B38E-F125E612CF77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557FC-BE87-4300-A747-AC4B3F32A4D1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9D7D39-6C08-4962-A8A9-2DC2F44F5EA6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BC9D9-44CF-4CF9-80A2-998179572925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 dirty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34DB63-482E-4190-BCC7-5880CB54F68E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835ED-1C9A-445F-8847-4FC5100396FE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Afbeelding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Afbeelding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afbeelding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2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3" name="Tijdelijke aanduiding voor afbeelding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6" name="Tijdelijke aanduiding voor afbeelding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779D9-4C3E-4140-A7BA-A0E3E8BE3B56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F53BB5-8E04-4A70-BCF4-6D634BDA4C02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5F4DF-3851-4E3C-AFBB-F2977499AD02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63E8E6-FD4E-4297-859D-7197A87B5BC1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Afbeelding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981779-241F-418D-A64D-D1CDD88C4D93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11E42-630A-45DB-8710-3E9931DD7B3A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178088-BC2F-4081-AD7D-184E91B71720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995A7-1FD0-4179-A5EF-44E9074C7519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664C2-AABB-480F-8649-EC75CC54F7A1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252ABDF1-0231-4F6D-839C-EFD217F5A87E}" type="datetime1">
              <a:rPr lang="nl-NL" noProof="0" smtClean="0"/>
              <a:t>22-3-2022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Vrije v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nl-NL" sz="4000" dirty="0"/>
              <a:t>Voorlichting, advies en instructie.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nl-NL" sz="1600" dirty="0"/>
              <a:t>Les 7</a:t>
            </a:r>
          </a:p>
          <a:p>
            <a:pPr algn="l" rtl="0"/>
            <a:r>
              <a:rPr lang="nl-NL" sz="1600" dirty="0"/>
              <a:t>MZ- VZ leerjaar 1 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607C2-780C-44E4-BA9A-77929BA8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kennisverwerking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A0193D-43D1-4235-ABB2-C8957D081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24350"/>
          </a:xfrm>
        </p:spPr>
        <p:txBody>
          <a:bodyPr>
            <a:normAutofit/>
          </a:bodyPr>
          <a:lstStyle/>
          <a:p>
            <a:r>
              <a:rPr lang="nl-NL" dirty="0"/>
              <a:t>Voorlichting is pas zinvol als de persoon aan wie je de voorlichting geeft bereid is de informatie aan te nemen. </a:t>
            </a:r>
          </a:p>
          <a:p>
            <a:r>
              <a:rPr lang="nl-NL" dirty="0"/>
              <a:t>Voorlichting krijgen is leren.</a:t>
            </a:r>
          </a:p>
          <a:p>
            <a:r>
              <a:rPr lang="nl-NL" dirty="0"/>
              <a:t>Leren wil zeggen dat je kennis wilt krijgen en iets wil kunnen begrijpen. </a:t>
            </a:r>
          </a:p>
          <a:p>
            <a:r>
              <a:rPr lang="nl-NL" dirty="0"/>
              <a:t>Hiervoor zijn leer strategieën; deze geven de manier aan waarop iemand iets leert. </a:t>
            </a:r>
          </a:p>
          <a:p>
            <a:r>
              <a:rPr lang="nl-NL" dirty="0"/>
              <a:t>Informatie onthouden of op de juiste manier binnen krijgen kan lastig zijn; denk hierbij aan taalproblemen of niet kunnen lezen. Je moet als voorlichter altijd checken of de informatie begrepen is. </a:t>
            </a:r>
          </a:p>
        </p:txBody>
      </p:sp>
    </p:spTree>
    <p:extLst>
      <p:ext uri="{BB962C8B-B14F-4D97-AF65-F5344CB8AC3E}">
        <p14:creationId xmlns:p14="http://schemas.microsoft.com/office/powerpoint/2010/main" val="31196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330D6-2E02-496D-94A9-C20DE55C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Kennisverwerking; 6 stappen leerproces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28B3E4-8A21-490C-BE96-5C9969DA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02168"/>
            <a:ext cx="10353762" cy="4625266"/>
          </a:xfrm>
        </p:spPr>
        <p:txBody>
          <a:bodyPr>
            <a:normAutofit/>
          </a:bodyPr>
          <a:lstStyle/>
          <a:p>
            <a:r>
              <a:rPr lang="nl-NL" dirty="0"/>
              <a:t>De stappen in een leerproces zijn:</a:t>
            </a:r>
          </a:p>
          <a:p>
            <a:r>
              <a:rPr lang="nl-NL" b="1" u="sng" dirty="0"/>
              <a:t>Betekenis geven </a:t>
            </a:r>
            <a:r>
              <a:rPr lang="nl-NL" dirty="0"/>
              <a:t>(snappen). Waar gaat het over of wat houdt het in. </a:t>
            </a:r>
          </a:p>
          <a:p>
            <a:r>
              <a:rPr lang="nl-NL" b="1" u="sng" dirty="0"/>
              <a:t>Plaatsen</a:t>
            </a:r>
            <a:r>
              <a:rPr lang="nl-NL" dirty="0"/>
              <a:t> (het verband zien). Het begrijpen van oorzaak- gevolg.</a:t>
            </a:r>
          </a:p>
          <a:p>
            <a:r>
              <a:rPr lang="nl-NL" b="1" u="sng" dirty="0"/>
              <a:t>Integreren</a:t>
            </a:r>
            <a:r>
              <a:rPr lang="nl-NL" dirty="0"/>
              <a:t> (het opnemen van). Zorgen voor informatie die past bij denkwereld of overtuiging. </a:t>
            </a:r>
          </a:p>
          <a:p>
            <a:r>
              <a:rPr lang="nl-NL" b="1" u="sng" dirty="0"/>
              <a:t>Operationaliseren</a:t>
            </a:r>
            <a:r>
              <a:rPr lang="nl-NL" dirty="0"/>
              <a:t> (in de praktijk toepassen). Weten wat iemand dagelijks moet doen of moet laten. </a:t>
            </a:r>
          </a:p>
          <a:p>
            <a:r>
              <a:rPr lang="nl-NL" b="1" u="sng" dirty="0"/>
              <a:t>Ervaren</a:t>
            </a:r>
            <a:r>
              <a:rPr lang="nl-NL" dirty="0"/>
              <a:t> (oefenen)</a:t>
            </a:r>
          </a:p>
          <a:p>
            <a:r>
              <a:rPr lang="nl-NL" b="1" u="sng" dirty="0"/>
              <a:t>Beheersen</a:t>
            </a:r>
            <a:r>
              <a:rPr lang="nl-NL" dirty="0"/>
              <a:t> (kunnen)</a:t>
            </a:r>
          </a:p>
        </p:txBody>
      </p:sp>
    </p:spTree>
    <p:extLst>
      <p:ext uri="{BB962C8B-B14F-4D97-AF65-F5344CB8AC3E}">
        <p14:creationId xmlns:p14="http://schemas.microsoft.com/office/powerpoint/2010/main" val="135112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52AA4-3B8F-46F5-BF6E-2C3ECF55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nl-NL" dirty="0"/>
              <a:t>Omgaan met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2E803A-1145-46E6-B7FA-1F625032A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r>
              <a:rPr lang="nl-NL" sz="2100"/>
              <a:t>Vragen stellen hoort bij het verwerken van informatie. </a:t>
            </a:r>
          </a:p>
          <a:p>
            <a:r>
              <a:rPr lang="nl-NL" sz="2100"/>
              <a:t>Kijk hoe een boodschap is overgekomen. </a:t>
            </a:r>
          </a:p>
          <a:p>
            <a:r>
              <a:rPr lang="nl-NL" sz="2100"/>
              <a:t>Worden er vragen gesteld, breng dan opnieuw of op een andere manier de boodschap over zodat het duidelijk is. </a:t>
            </a:r>
          </a:p>
          <a:p>
            <a:r>
              <a:rPr lang="nl-NL" sz="2100"/>
              <a:t>Stel als het nodig is een wedervraag; waarom vraag je dat?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D4360C-D01E-4699-BE35-C3A589862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8" r="4678"/>
          <a:stretch/>
        </p:blipFill>
        <p:spPr>
          <a:xfrm>
            <a:off x="6410716" y="2076451"/>
            <a:ext cx="4856841" cy="3622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03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F33EC-20F3-469E-9B22-4B0CD978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16B320-10EB-46F1-899C-D9AE0D34C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begeleider maatschappelijk zorg of verzorgende IG heb je kennis van een groot aantal zaken waarmee je iemand verder kan helpen. </a:t>
            </a:r>
          </a:p>
          <a:p>
            <a:r>
              <a:rPr lang="nl-NL" dirty="0"/>
              <a:t>Veel mensen beschouwen jou daardoor als rolmodel. </a:t>
            </a:r>
          </a:p>
          <a:p>
            <a:r>
              <a:rPr lang="nl-NL" dirty="0"/>
              <a:t>Jij kunt met jou kennis een belangrijk verschil maken voor mensen. </a:t>
            </a:r>
          </a:p>
          <a:p>
            <a:r>
              <a:rPr lang="nl-NL" dirty="0"/>
              <a:t>Door goede voorlichting, advies en instructie, raken mensen gestimuleerd tot ander gedrag. </a:t>
            </a:r>
          </a:p>
          <a:p>
            <a:r>
              <a:rPr lang="nl-NL" dirty="0"/>
              <a:t>Zorg ervoor dat je over de juiste kennis beschikt en geef het goede voorbeeld. </a:t>
            </a:r>
          </a:p>
        </p:txBody>
      </p:sp>
    </p:spTree>
    <p:extLst>
      <p:ext uri="{BB962C8B-B14F-4D97-AF65-F5344CB8AC3E}">
        <p14:creationId xmlns:p14="http://schemas.microsoft.com/office/powerpoint/2010/main" val="166625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FD597-95EF-4DE6-ADF0-C421D8A6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nl-NL" dirty="0"/>
              <a:t>Rolmodel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25D2FF6-42CE-43B8-9595-4B287D7FDC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098" y="2076451"/>
            <a:ext cx="5648578" cy="3177324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2498EAE-7A4F-9B5A-F069-B1BF87F43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495551"/>
            <a:ext cx="4856841" cy="2657474"/>
          </a:xfrm>
        </p:spPr>
        <p:txBody>
          <a:bodyPr/>
          <a:lstStyle/>
          <a:p>
            <a:r>
              <a:rPr lang="en-US" dirty="0"/>
              <a:t>Wie </a:t>
            </a:r>
            <a:r>
              <a:rPr lang="en-US" dirty="0" err="1"/>
              <a:t>kan</a:t>
            </a:r>
            <a:r>
              <a:rPr lang="en-US" dirty="0"/>
              <a:t> in eigen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uitleggen</a:t>
            </a:r>
            <a:r>
              <a:rPr lang="en-US" dirty="0"/>
              <a:t> wat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rolmodel</a:t>
            </a:r>
            <a:r>
              <a:rPr lang="en-US" dirty="0"/>
              <a:t> is?</a:t>
            </a:r>
          </a:p>
          <a:p>
            <a:r>
              <a:rPr lang="en-US" dirty="0" err="1"/>
              <a:t>Kun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bekende</a:t>
            </a:r>
            <a:r>
              <a:rPr lang="en-US" dirty="0"/>
              <a:t> </a:t>
            </a:r>
            <a:r>
              <a:rPr lang="en-US" dirty="0" err="1"/>
              <a:t>Nederlander</a:t>
            </a:r>
            <a:r>
              <a:rPr lang="en-US" dirty="0"/>
              <a:t> die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jou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‘</a:t>
            </a:r>
            <a:r>
              <a:rPr lang="en-US" dirty="0" err="1"/>
              <a:t>rolmodel</a:t>
            </a:r>
            <a:r>
              <a:rPr lang="en-US" dirty="0"/>
              <a:t>’ is. </a:t>
            </a:r>
          </a:p>
        </p:txBody>
      </p:sp>
    </p:spTree>
    <p:extLst>
      <p:ext uri="{BB962C8B-B14F-4D97-AF65-F5344CB8AC3E}">
        <p14:creationId xmlns:p14="http://schemas.microsoft.com/office/powerpoint/2010/main" val="2384595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98_TF55705232" id="{677B9A35-A4E3-4DCD-BB0E-8D229965CE55}" vid="{4552F15C-8A0B-49F5-BE54-E21A42A5976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{A05529BD-1C9B-4C50-93A3-7DC410391890}tf55705232_win32</Template>
  <TotalTime>29</TotalTime>
  <Words>339</Words>
  <Application>Microsoft Office PowerPoint</Application>
  <PresentationFormat>Breedbeeld</PresentationFormat>
  <Paragraphs>32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Goudy Old Style</vt:lpstr>
      <vt:lpstr>Wingdings 2</vt:lpstr>
      <vt:lpstr>SlateVTI</vt:lpstr>
      <vt:lpstr>Voorlichting, advies en instructie. </vt:lpstr>
      <vt:lpstr>kennisverwerking</vt:lpstr>
      <vt:lpstr>Kennisverwerking; 6 stappen leerproces</vt:lpstr>
      <vt:lpstr>Omgaan met vragen</vt:lpstr>
      <vt:lpstr>Rolmodel</vt:lpstr>
      <vt:lpstr>Rolmodel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Voorlichting, advies en instructie. </dc:title>
  <dc:creator>Kim Gevers - van Uden</dc:creator>
  <cp:lastModifiedBy>Kim Gevers - van Uden</cp:lastModifiedBy>
  <cp:revision>1</cp:revision>
  <dcterms:created xsi:type="dcterms:W3CDTF">2022-03-22T12:10:26Z</dcterms:created>
  <dcterms:modified xsi:type="dcterms:W3CDTF">2022-03-22T12:40:08Z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